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</p:sldIdLst>
  <p:sldSz cx="9144000" cy="6858000" type="screen4x3"/>
  <p:notesSz cx="6858000" cy="9144000"/>
  <p:photoAlbum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9999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>
      <p:cViewPr varScale="1">
        <p:scale>
          <a:sx n="65" d="100"/>
          <a:sy n="65" d="100"/>
        </p:scale>
        <p:origin x="-1524" y="-11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5D6FC1-9E80-4BBB-8F85-13C87A72BD28}" type="datetimeFigureOut">
              <a:rPr lang="zh-CN" altLang="en-US" smtClean="0"/>
              <a:t>2017/6/26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53D7C-8231-4A9D-AA93-2542B4EB41C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5D6FC1-9E80-4BBB-8F85-13C87A72BD28}" type="datetimeFigureOut">
              <a:rPr lang="zh-CN" altLang="en-US" smtClean="0"/>
              <a:t>2017/6/26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53D7C-8231-4A9D-AA93-2542B4EB41C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5D6FC1-9E80-4BBB-8F85-13C87A72BD28}" type="datetimeFigureOut">
              <a:rPr lang="zh-CN" altLang="en-US" smtClean="0"/>
              <a:t>2017/6/26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53D7C-8231-4A9D-AA93-2542B4EB41C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5D6FC1-9E80-4BBB-8F85-13C87A72BD28}" type="datetimeFigureOut">
              <a:rPr lang="zh-CN" altLang="en-US" smtClean="0"/>
              <a:t>2017/6/26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53D7C-8231-4A9D-AA93-2542B4EB41C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5D6FC1-9E80-4BBB-8F85-13C87A72BD28}" type="datetimeFigureOut">
              <a:rPr lang="zh-CN" altLang="en-US" smtClean="0"/>
              <a:t>2017/6/26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53D7C-8231-4A9D-AA93-2542B4EB41C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5D6FC1-9E80-4BBB-8F85-13C87A72BD28}" type="datetimeFigureOut">
              <a:rPr lang="zh-CN" altLang="en-US" smtClean="0"/>
              <a:t>2017/6/26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53D7C-8231-4A9D-AA93-2542B4EB41C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5D6FC1-9E80-4BBB-8F85-13C87A72BD28}" type="datetimeFigureOut">
              <a:rPr lang="zh-CN" altLang="en-US" smtClean="0"/>
              <a:t>2017/6/26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53D7C-8231-4A9D-AA93-2542B4EB41C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5D6FC1-9E80-4BBB-8F85-13C87A72BD28}" type="datetimeFigureOut">
              <a:rPr lang="zh-CN" altLang="en-US" smtClean="0"/>
              <a:t>2017/6/26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53D7C-8231-4A9D-AA93-2542B4EB41C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5D6FC1-9E80-4BBB-8F85-13C87A72BD28}" type="datetimeFigureOut">
              <a:rPr lang="zh-CN" altLang="en-US" smtClean="0"/>
              <a:t>2017/6/26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53D7C-8231-4A9D-AA93-2542B4EB41C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5D6FC1-9E80-4BBB-8F85-13C87A72BD28}" type="datetimeFigureOut">
              <a:rPr lang="zh-CN" altLang="en-US" smtClean="0"/>
              <a:t>2017/6/26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53D7C-8231-4A9D-AA93-2542B4EB41C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5D6FC1-9E80-4BBB-8F85-13C87A72BD28}" type="datetimeFigureOut">
              <a:rPr lang="zh-CN" altLang="en-US" smtClean="0"/>
              <a:t>2017/6/26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53D7C-8231-4A9D-AA93-2542B4EB41C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999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5D6FC1-9E80-4BBB-8F85-13C87A72BD28}" type="datetimeFigureOut">
              <a:rPr lang="zh-CN" altLang="en-US" smtClean="0"/>
              <a:t>2017/6/26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53D7C-8231-4A9D-AA93-2542B4EB41C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2017-06-25_171309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914400"/>
            <a:ext cx="9144000" cy="502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2017-06-25_171444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914400"/>
            <a:ext cx="9144000" cy="502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2017-06-25_171453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914400"/>
            <a:ext cx="9144000" cy="502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2017-06-25_171501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914400"/>
            <a:ext cx="9144000" cy="502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2017-06-25_171510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914400"/>
            <a:ext cx="9144000" cy="502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2017-06-25_171518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914400"/>
            <a:ext cx="9144000" cy="502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2017-06-25_171526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914400"/>
            <a:ext cx="9144000" cy="502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2017-06-25_171534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914400"/>
            <a:ext cx="9144000" cy="502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2017-06-25_171544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914400"/>
            <a:ext cx="9144000" cy="502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2017-06-25_171552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914400"/>
            <a:ext cx="9144000" cy="502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2017-06-25_171600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914400"/>
            <a:ext cx="9144000" cy="502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2017-06-25_171325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914400"/>
            <a:ext cx="9144000" cy="502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2017-06-25_171608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914400"/>
            <a:ext cx="9144000" cy="502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2017-06-25_171615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914400"/>
            <a:ext cx="9144000" cy="502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2017-06-25_171623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914400"/>
            <a:ext cx="9144000" cy="502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2017-06-25_171632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914400"/>
            <a:ext cx="9144000" cy="502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2017-06-25_171640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914400"/>
            <a:ext cx="9144000" cy="502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2017-06-25_171335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914400"/>
            <a:ext cx="9144000" cy="502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2017-06-25_171344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914400"/>
            <a:ext cx="9144000" cy="502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2017-06-25_171358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914400"/>
            <a:ext cx="9144000" cy="502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2017-06-25_171407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914400"/>
            <a:ext cx="9144000" cy="502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2017-06-25_171416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914400"/>
            <a:ext cx="9144000" cy="502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2017-06-25_171426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914400"/>
            <a:ext cx="9144000" cy="502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2017-06-25_171436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914400"/>
            <a:ext cx="9144000" cy="502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全屏显示(4:3)</PresentationFormat>
  <Paragraphs>0</Paragraphs>
  <Slides>24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25" baseType="lpstr">
      <vt:lpstr>Office 主题</vt:lpstr>
      <vt:lpstr>幻灯片 1</vt:lpstr>
      <vt:lpstr>幻灯片 2</vt:lpstr>
      <vt:lpstr>幻灯片 3</vt:lpstr>
      <vt:lpstr>幻灯片 4</vt:lpstr>
      <vt:lpstr>幻灯片 5</vt:lpstr>
      <vt:lpstr>幻灯片 6</vt:lpstr>
      <vt:lpstr>幻灯片 7</vt:lpstr>
      <vt:lpstr>幻灯片 8</vt:lpstr>
      <vt:lpstr>幻灯片 9</vt:lpstr>
      <vt:lpstr>幻灯片 10</vt:lpstr>
      <vt:lpstr>幻灯片 11</vt:lpstr>
      <vt:lpstr>幻灯片 12</vt:lpstr>
      <vt:lpstr>幻灯片 13</vt:lpstr>
      <vt:lpstr>幻灯片 14</vt:lpstr>
      <vt:lpstr>幻灯片 15</vt:lpstr>
      <vt:lpstr>幻灯片 16</vt:lpstr>
      <vt:lpstr>幻灯片 17</vt:lpstr>
      <vt:lpstr>幻灯片 18</vt:lpstr>
      <vt:lpstr>幻灯片 19</vt:lpstr>
      <vt:lpstr>幻灯片 20</vt:lpstr>
      <vt:lpstr>幻灯片 21</vt:lpstr>
      <vt:lpstr>幻灯片 22</vt:lpstr>
      <vt:lpstr>幻灯片 23</vt:lpstr>
      <vt:lpstr>幻灯片 24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nantian</dc:creator>
  <cp:lastModifiedBy>nantian</cp:lastModifiedBy>
  <cp:revision>1</cp:revision>
  <dcterms:created xsi:type="dcterms:W3CDTF">2017-06-26T03:32:21Z</dcterms:created>
  <dcterms:modified xsi:type="dcterms:W3CDTF">2017-06-26T03:33:15Z</dcterms:modified>
</cp:coreProperties>
</file>